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0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5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5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0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1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4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2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D9A18-929E-4A4C-BA91-E1758CFDBD9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6F24-8491-49EF-92F7-940F30EB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1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33F9F1-0788-4373-A81A-BE6AE9B4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28E8BB-6085-4A78-AEF8-6481B4DDE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2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7B4648E-D7EC-492D-903F-53A052128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567AF9-D239-4EAA-AD9C-34173B313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7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9BD475-EFA5-4439-BFEC-C1E403E38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1F08B7-197E-46BB-90D6-1D319FE1D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6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759644-CD72-4364-89CB-66D238FB1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1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A88D8D-5665-45FD-A118-BD5450C33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A7CF04-50D6-4987-93B8-63A0860EE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6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20E45-F13E-45F6-9E91-1A7C4F9B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615" y="2274796"/>
            <a:ext cx="5108769" cy="6811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6CB77-C97A-4664-A4A4-206312B4DA57}"/>
              </a:ext>
            </a:extLst>
          </p:cNvPr>
          <p:cNvSpPr txBox="1"/>
          <p:nvPr/>
        </p:nvSpPr>
        <p:spPr>
          <a:xfrm>
            <a:off x="126241" y="57511"/>
            <a:ext cx="6605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File is saved as a PowerPoint. You need to have PowerPoint in order to add text boxes.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text boxes, use whatever size font you want, change colors and size.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not be able to move or change clipart.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3378E-4A34-498B-AE31-DCB054A2C0FF}"/>
              </a:ext>
            </a:extLst>
          </p:cNvPr>
          <p:cNvSpPr txBox="1"/>
          <p:nvPr/>
        </p:nvSpPr>
        <p:spPr>
          <a:xfrm rot="5400000">
            <a:off x="-461420" y="8448617"/>
            <a:ext cx="1175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123 Learn Curriculum</a:t>
            </a:r>
          </a:p>
        </p:txBody>
      </p:sp>
    </p:spTree>
    <p:extLst>
      <p:ext uri="{BB962C8B-B14F-4D97-AF65-F5344CB8AC3E}">
        <p14:creationId xmlns:p14="http://schemas.microsoft.com/office/powerpoint/2010/main" val="128525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CF5E71F-DD54-46B2-B23D-E7C0BF55F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B3C6F7-EFF3-4EB5-8BEE-F1BB20E5C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85A271-FE3C-4F3F-8FBD-0D50368F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2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AA0BB4-CE50-4D08-A334-E39917F26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49</Words>
  <Application>Microsoft Office PowerPoint</Application>
  <PresentationFormat>Letter Paper (8.5x11 in)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Lang</dc:creator>
  <cp:lastModifiedBy>Jean Lang</cp:lastModifiedBy>
  <cp:revision>2</cp:revision>
  <dcterms:created xsi:type="dcterms:W3CDTF">2019-09-16T18:24:48Z</dcterms:created>
  <dcterms:modified xsi:type="dcterms:W3CDTF">2019-09-16T18:44:16Z</dcterms:modified>
</cp:coreProperties>
</file>